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2"/>
  </p:notesMasterIdLst>
  <p:sldIdLst>
    <p:sldId id="361" r:id="rId5"/>
    <p:sldId id="257" r:id="rId6"/>
    <p:sldId id="262" r:id="rId7"/>
    <p:sldId id="383" r:id="rId8"/>
    <p:sldId id="302" r:id="rId9"/>
    <p:sldId id="305" r:id="rId10"/>
    <p:sldId id="306" r:id="rId11"/>
  </p:sldIdLst>
  <p:sldSz cx="9144000" cy="5143500" type="screen16x9"/>
  <p:notesSz cx="6858000" cy="9144000"/>
  <p:embeddedFontLst>
    <p:embeddedFont>
      <p:font typeface="Anton" pitchFamily="2" charset="0"/>
      <p:regular r:id="rId13"/>
    </p:embeddedFon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Helvetica Neue Light" panose="020B0604020202020204" charset="0"/>
      <p:regular r:id="rId18"/>
      <p:bold r:id="rId19"/>
      <p:italic r:id="rId20"/>
      <p:boldItalic r:id="rId21"/>
    </p:embeddedFont>
    <p:embeddedFont>
      <p:font typeface="Ink Free" panose="03080402000500000000" pitchFamily="66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69;p82">
            <a:extLst>
              <a:ext uri="{FF2B5EF4-FFF2-40B4-BE49-F238E27FC236}">
                <a16:creationId xmlns:a16="http://schemas.microsoft.com/office/drawing/2014/main" id="{D87D7AC1-6BCE-EFDE-7AFE-8FBD4D649BA0}"/>
              </a:ext>
            </a:extLst>
          </p:cNvPr>
          <p:cNvSpPr txBox="1"/>
          <p:nvPr/>
        </p:nvSpPr>
        <p:spPr>
          <a:xfrm rot="21446365">
            <a:off x="5087497" y="3889025"/>
            <a:ext cx="193337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Autenticación por terceros…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162526" y="3191276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Passport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269;p82">
            <a:extLst>
              <a:ext uri="{FF2B5EF4-FFF2-40B4-BE49-F238E27FC236}">
                <a16:creationId xmlns:a16="http://schemas.microsoft.com/office/drawing/2014/main" id="{A74C4836-C831-3984-6453-3EE9B0168A3C}"/>
              </a:ext>
            </a:extLst>
          </p:cNvPr>
          <p:cNvSpPr txBox="1"/>
          <p:nvPr/>
        </p:nvSpPr>
        <p:spPr>
          <a:xfrm rot="273769">
            <a:off x="315443" y="3743703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269;p82">
            <a:extLst>
              <a:ext uri="{FF2B5EF4-FFF2-40B4-BE49-F238E27FC236}">
                <a16:creationId xmlns:a16="http://schemas.microsoft.com/office/drawing/2014/main" id="{EB80DE07-130A-74C8-ECB8-8D3C25BE0B6E}"/>
              </a:ext>
            </a:extLst>
          </p:cNvPr>
          <p:cNvSpPr txBox="1"/>
          <p:nvPr/>
        </p:nvSpPr>
        <p:spPr>
          <a:xfrm rot="794677">
            <a:off x="151584" y="1579164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Session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269;p82">
            <a:extLst>
              <a:ext uri="{FF2B5EF4-FFF2-40B4-BE49-F238E27FC236}">
                <a16:creationId xmlns:a16="http://schemas.microsoft.com/office/drawing/2014/main" id="{6A19B361-B142-E4DA-E853-F5356A993F02}"/>
              </a:ext>
            </a:extLst>
          </p:cNvPr>
          <p:cNvSpPr txBox="1"/>
          <p:nvPr/>
        </p:nvSpPr>
        <p:spPr>
          <a:xfrm rot="21282584">
            <a:off x="287418" y="2522405"/>
            <a:ext cx="162325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Session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Storage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148</Words>
  <Application>Microsoft Office PowerPoint</Application>
  <PresentationFormat>Presentación en pantalla (16:9)</PresentationFormat>
  <Paragraphs>25</Paragraphs>
  <Slides>7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DM Sans</vt:lpstr>
      <vt:lpstr>Arial</vt:lpstr>
      <vt:lpstr>Anton</vt:lpstr>
      <vt:lpstr>Ink Free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43</cp:revision>
  <dcterms:modified xsi:type="dcterms:W3CDTF">2024-04-12T10:54:46Z</dcterms:modified>
</cp:coreProperties>
</file>